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6" r:id="rId2"/>
    <p:sldId id="290" r:id="rId3"/>
    <p:sldId id="309" r:id="rId4"/>
    <p:sldId id="310" r:id="rId5"/>
    <p:sldId id="291" r:id="rId6"/>
    <p:sldId id="313" r:id="rId7"/>
    <p:sldId id="295" r:id="rId8"/>
    <p:sldId id="312" r:id="rId9"/>
    <p:sldId id="302" r:id="rId10"/>
    <p:sldId id="305" r:id="rId11"/>
    <p:sldId id="303" r:id="rId12"/>
    <p:sldId id="308" r:id="rId13"/>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F61D06-1268-4C98-8042-0F960E73B8CD}" v="8" dt="2023-06-21T16:05:18.220"/>
    <p1510:client id="{96037223-03DA-4FE0-B691-311AD57E5980}" v="14" dt="2023-06-22T06:09:18.3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121" d="100"/>
          <a:sy n="121" d="100"/>
        </p:scale>
        <p:origin x="164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kawa Tohru" userId="d233778bebc90de2" providerId="LiveId" clId="{37F61D06-1268-4C98-8042-0F960E73B8CD}"/>
    <pc:docChg chg="custSel addSld modSld">
      <pc:chgData name="Yoshikawa Tohru" userId="d233778bebc90de2" providerId="LiveId" clId="{37F61D06-1268-4C98-8042-0F960E73B8CD}" dt="2023-06-21T16:05:18.220" v="29" actId="14100"/>
      <pc:docMkLst>
        <pc:docMk/>
      </pc:docMkLst>
      <pc:sldChg chg="delSp modSp mod">
        <pc:chgData name="Yoshikawa Tohru" userId="d233778bebc90de2" providerId="LiveId" clId="{37F61D06-1268-4C98-8042-0F960E73B8CD}" dt="2023-06-21T16:04:21.774" v="26" actId="14100"/>
        <pc:sldMkLst>
          <pc:docMk/>
          <pc:sldMk cId="0" sldId="256"/>
        </pc:sldMkLst>
        <pc:spChg chg="del">
          <ac:chgData name="Yoshikawa Tohru" userId="d233778bebc90de2" providerId="LiveId" clId="{37F61D06-1268-4C98-8042-0F960E73B8CD}" dt="2023-06-21T16:01:27.044" v="2" actId="478"/>
          <ac:spMkLst>
            <pc:docMk/>
            <pc:sldMk cId="0" sldId="256"/>
            <ac:spMk id="17" creationId="{A4A247FA-F507-4CFB-BA38-933F0BD3ABCC}"/>
          </ac:spMkLst>
        </pc:spChg>
        <pc:spChg chg="mod">
          <ac:chgData name="Yoshikawa Tohru" userId="d233778bebc90de2" providerId="LiveId" clId="{37F61D06-1268-4C98-8042-0F960E73B8CD}" dt="2023-06-21T16:04:21.774" v="26" actId="14100"/>
          <ac:spMkLst>
            <pc:docMk/>
            <pc:sldMk cId="0" sldId="256"/>
            <ac:spMk id="4106" creationId="{F027C666-4EDF-4231-9656-C28C043625F3}"/>
          </ac:spMkLst>
        </pc:spChg>
      </pc:sldChg>
      <pc:sldChg chg="modSp mod">
        <pc:chgData name="Yoshikawa Tohru" userId="d233778bebc90de2" providerId="LiveId" clId="{37F61D06-1268-4C98-8042-0F960E73B8CD}" dt="2023-06-21T16:03:48.574" v="23" actId="113"/>
        <pc:sldMkLst>
          <pc:docMk/>
          <pc:sldMk cId="0" sldId="290"/>
        </pc:sldMkLst>
        <pc:spChg chg="mod">
          <ac:chgData name="Yoshikawa Tohru" userId="d233778bebc90de2" providerId="LiveId" clId="{37F61D06-1268-4C98-8042-0F960E73B8CD}" dt="2023-06-21T16:03:48.574" v="23" actId="113"/>
          <ac:spMkLst>
            <pc:docMk/>
            <pc:sldMk cId="0" sldId="290"/>
            <ac:spMk id="6147" creationId="{E42C2363-0461-489D-B224-9121CB6956DC}"/>
          </ac:spMkLst>
        </pc:spChg>
      </pc:sldChg>
      <pc:sldChg chg="modSp mod">
        <pc:chgData name="Yoshikawa Tohru" userId="d233778bebc90de2" providerId="LiveId" clId="{37F61D06-1268-4C98-8042-0F960E73B8CD}" dt="2023-06-21T16:03:27.676" v="20" actId="113"/>
        <pc:sldMkLst>
          <pc:docMk/>
          <pc:sldMk cId="0" sldId="291"/>
        </pc:sldMkLst>
        <pc:spChg chg="mod">
          <ac:chgData name="Yoshikawa Tohru" userId="d233778bebc90de2" providerId="LiveId" clId="{37F61D06-1268-4C98-8042-0F960E73B8CD}" dt="2023-06-21T16:03:27.676" v="20" actId="113"/>
          <ac:spMkLst>
            <pc:docMk/>
            <pc:sldMk cId="0" sldId="291"/>
            <ac:spMk id="3" creationId="{8CF2B1D1-5724-45E3-8A00-580E16E352A9}"/>
          </ac:spMkLst>
        </pc:spChg>
      </pc:sldChg>
      <pc:sldChg chg="modSp mod">
        <pc:chgData name="Yoshikawa Tohru" userId="d233778bebc90de2" providerId="LiveId" clId="{37F61D06-1268-4C98-8042-0F960E73B8CD}" dt="2023-06-21T16:03:14.093" v="17" actId="113"/>
        <pc:sldMkLst>
          <pc:docMk/>
          <pc:sldMk cId="0" sldId="295"/>
        </pc:sldMkLst>
        <pc:spChg chg="mod">
          <ac:chgData name="Yoshikawa Tohru" userId="d233778bebc90de2" providerId="LiveId" clId="{37F61D06-1268-4C98-8042-0F960E73B8CD}" dt="2023-06-21T16:03:14.093" v="17" actId="113"/>
          <ac:spMkLst>
            <pc:docMk/>
            <pc:sldMk cId="0" sldId="295"/>
            <ac:spMk id="14339" creationId="{5868A720-763B-44B5-8963-6761AAA7E677}"/>
          </ac:spMkLst>
        </pc:spChg>
      </pc:sldChg>
      <pc:sldChg chg="modSp">
        <pc:chgData name="Yoshikawa Tohru" userId="d233778bebc90de2" providerId="LiveId" clId="{37F61D06-1268-4C98-8042-0F960E73B8CD}" dt="2023-06-21T16:05:18.220" v="29" actId="14100"/>
        <pc:sldMkLst>
          <pc:docMk/>
          <pc:sldMk cId="0" sldId="302"/>
        </pc:sldMkLst>
        <pc:spChg chg="mod">
          <ac:chgData name="Yoshikawa Tohru" userId="d233778bebc90de2" providerId="LiveId" clId="{37F61D06-1268-4C98-8042-0F960E73B8CD}" dt="2023-06-21T16:05:18.220" v="29" actId="14100"/>
          <ac:spMkLst>
            <pc:docMk/>
            <pc:sldMk cId="0" sldId="302"/>
            <ac:spMk id="16387" creationId="{C132EC08-63F5-4599-8BD5-E55B7F626A7A}"/>
          </ac:spMkLst>
        </pc:spChg>
      </pc:sldChg>
      <pc:sldChg chg="modSp mod">
        <pc:chgData name="Yoshikawa Tohru" userId="d233778bebc90de2" providerId="LiveId" clId="{37F61D06-1268-4C98-8042-0F960E73B8CD}" dt="2023-06-21T16:04:50.723" v="28" actId="1076"/>
        <pc:sldMkLst>
          <pc:docMk/>
          <pc:sldMk cId="0" sldId="303"/>
        </pc:sldMkLst>
        <pc:spChg chg="mod">
          <ac:chgData name="Yoshikawa Tohru" userId="d233778bebc90de2" providerId="LiveId" clId="{37F61D06-1268-4C98-8042-0F960E73B8CD}" dt="2023-06-21T16:04:46.379" v="27" actId="14100"/>
          <ac:spMkLst>
            <pc:docMk/>
            <pc:sldMk cId="0" sldId="303"/>
            <ac:spMk id="20482" creationId="{503FA402-14CC-42C8-8376-0479E25B3EA5}"/>
          </ac:spMkLst>
        </pc:spChg>
        <pc:spChg chg="mod">
          <ac:chgData name="Yoshikawa Tohru" userId="d233778bebc90de2" providerId="LiveId" clId="{37F61D06-1268-4C98-8042-0F960E73B8CD}" dt="2023-06-21T16:04:50.723" v="28" actId="1076"/>
          <ac:spMkLst>
            <pc:docMk/>
            <pc:sldMk cId="0" sldId="303"/>
            <ac:spMk id="20483" creationId="{56E8F46F-E2B1-4B40-BD62-C2C6393931CC}"/>
          </ac:spMkLst>
        </pc:spChg>
      </pc:sldChg>
      <pc:sldChg chg="modSp mod">
        <pc:chgData name="Yoshikawa Tohru" userId="d233778bebc90de2" providerId="LiveId" clId="{37F61D06-1268-4C98-8042-0F960E73B8CD}" dt="2023-06-21T16:03:41.812" v="22" actId="113"/>
        <pc:sldMkLst>
          <pc:docMk/>
          <pc:sldMk cId="0" sldId="309"/>
        </pc:sldMkLst>
        <pc:spChg chg="mod">
          <ac:chgData name="Yoshikawa Tohru" userId="d233778bebc90de2" providerId="LiveId" clId="{37F61D06-1268-4C98-8042-0F960E73B8CD}" dt="2023-06-21T16:03:41.812" v="22" actId="113"/>
          <ac:spMkLst>
            <pc:docMk/>
            <pc:sldMk cId="0" sldId="309"/>
            <ac:spMk id="3" creationId="{7636D1C8-A539-4673-8538-376A908C7B85}"/>
          </ac:spMkLst>
        </pc:spChg>
      </pc:sldChg>
      <pc:sldChg chg="modSp mod">
        <pc:chgData name="Yoshikawa Tohru" userId="d233778bebc90de2" providerId="LiveId" clId="{37F61D06-1268-4C98-8042-0F960E73B8CD}" dt="2023-06-21T16:03:34.007" v="21" actId="113"/>
        <pc:sldMkLst>
          <pc:docMk/>
          <pc:sldMk cId="0" sldId="310"/>
        </pc:sldMkLst>
        <pc:spChg chg="mod">
          <ac:chgData name="Yoshikawa Tohru" userId="d233778bebc90de2" providerId="LiveId" clId="{37F61D06-1268-4C98-8042-0F960E73B8CD}" dt="2023-06-21T16:03:34.007" v="21" actId="113"/>
          <ac:spMkLst>
            <pc:docMk/>
            <pc:sldMk cId="0" sldId="310"/>
            <ac:spMk id="10243" creationId="{FDC61233-9121-4C4A-AF9F-06796C028615}"/>
          </ac:spMkLst>
        </pc:spChg>
      </pc:sldChg>
      <pc:sldChg chg="delSp modSp add mod">
        <pc:chgData name="Yoshikawa Tohru" userId="d233778bebc90de2" providerId="LiveId" clId="{37F61D06-1268-4C98-8042-0F960E73B8CD}" dt="2023-06-21T16:03:22.983" v="19" actId="113"/>
        <pc:sldMkLst>
          <pc:docMk/>
          <pc:sldMk cId="865749953" sldId="313"/>
        </pc:sldMkLst>
        <pc:spChg chg="mod">
          <ac:chgData name="Yoshikawa Tohru" userId="d233778bebc90de2" providerId="LiveId" clId="{37F61D06-1268-4C98-8042-0F960E73B8CD}" dt="2023-06-21T16:03:16.567" v="18" actId="1076"/>
          <ac:spMkLst>
            <pc:docMk/>
            <pc:sldMk cId="865749953" sldId="313"/>
            <ac:spMk id="2" creationId="{A8956730-B9BD-465E-8076-6FB6E4FAD79B}"/>
          </ac:spMkLst>
        </pc:spChg>
        <pc:spChg chg="mod">
          <ac:chgData name="Yoshikawa Tohru" userId="d233778bebc90de2" providerId="LiveId" clId="{37F61D06-1268-4C98-8042-0F960E73B8CD}" dt="2023-06-21T16:03:22.983" v="19" actId="113"/>
          <ac:spMkLst>
            <pc:docMk/>
            <pc:sldMk cId="865749953" sldId="313"/>
            <ac:spMk id="3" creationId="{8CF2B1D1-5724-45E3-8A00-580E16E352A9}"/>
          </ac:spMkLst>
        </pc:spChg>
        <pc:spChg chg="del">
          <ac:chgData name="Yoshikawa Tohru" userId="d233778bebc90de2" providerId="LiveId" clId="{37F61D06-1268-4C98-8042-0F960E73B8CD}" dt="2023-06-21T16:02:50.772" v="15" actId="478"/>
          <ac:spMkLst>
            <pc:docMk/>
            <pc:sldMk cId="865749953" sldId="313"/>
            <ac:spMk id="4" creationId="{B9BD5A1A-9DD2-2F83-2E26-39DEFD75873F}"/>
          </ac:spMkLst>
        </pc:spChg>
        <pc:spChg chg="del">
          <ac:chgData name="Yoshikawa Tohru" userId="d233778bebc90de2" providerId="LiveId" clId="{37F61D06-1268-4C98-8042-0F960E73B8CD}" dt="2023-06-21T16:02:50.772" v="15" actId="478"/>
          <ac:spMkLst>
            <pc:docMk/>
            <pc:sldMk cId="865749953" sldId="313"/>
            <ac:spMk id="5" creationId="{9EA94164-F76F-6AE0-6E39-A0E70D2F5D85}"/>
          </ac:spMkLst>
        </pc:spChg>
      </pc:sldChg>
    </pc:docChg>
  </pc:docChgLst>
  <pc:docChgLst>
    <pc:chgData name="Yoshikawa Tohru" userId="d233778bebc90de2" providerId="LiveId" clId="{96037223-03DA-4FE0-B691-311AD57E5980}"/>
    <pc:docChg chg="custSel modSld">
      <pc:chgData name="Yoshikawa Tohru" userId="d233778bebc90de2" providerId="LiveId" clId="{96037223-03DA-4FE0-B691-311AD57E5980}" dt="2023-06-22T06:30:31.619" v="348" actId="313"/>
      <pc:docMkLst>
        <pc:docMk/>
      </pc:docMkLst>
      <pc:sldChg chg="modSp mod">
        <pc:chgData name="Yoshikawa Tohru" userId="d233778bebc90de2" providerId="LiveId" clId="{96037223-03DA-4FE0-B691-311AD57E5980}" dt="2023-06-22T06:30:31.619" v="348" actId="313"/>
        <pc:sldMkLst>
          <pc:docMk/>
          <pc:sldMk cId="0" sldId="256"/>
        </pc:sldMkLst>
        <pc:spChg chg="mod">
          <ac:chgData name="Yoshikawa Tohru" userId="d233778bebc90de2" providerId="LiveId" clId="{96037223-03DA-4FE0-B691-311AD57E5980}" dt="2023-06-22T06:29:48.517" v="277"/>
          <ac:spMkLst>
            <pc:docMk/>
            <pc:sldMk cId="0" sldId="256"/>
            <ac:spMk id="5" creationId="{0B340092-CA83-421C-9928-4F09C964C603}"/>
          </ac:spMkLst>
        </pc:spChg>
        <pc:spChg chg="mod">
          <ac:chgData name="Yoshikawa Tohru" userId="d233778bebc90de2" providerId="LiveId" clId="{96037223-03DA-4FE0-B691-311AD57E5980}" dt="2023-06-22T06:29:41.051" v="252"/>
          <ac:spMkLst>
            <pc:docMk/>
            <pc:sldMk cId="0" sldId="256"/>
            <ac:spMk id="6" creationId="{1A2261E6-658D-4ED9-8D14-91E49ABFFC0C}"/>
          </ac:spMkLst>
        </pc:spChg>
        <pc:spChg chg="mod">
          <ac:chgData name="Yoshikawa Tohru" userId="d233778bebc90de2" providerId="LiveId" clId="{96037223-03DA-4FE0-B691-311AD57E5980}" dt="2023-06-22T06:21:45.411" v="131" actId="14100"/>
          <ac:spMkLst>
            <pc:docMk/>
            <pc:sldMk cId="0" sldId="256"/>
            <ac:spMk id="7" creationId="{8B536E79-F81C-4E6F-A913-8DCEBE2D6718}"/>
          </ac:spMkLst>
        </pc:spChg>
        <pc:spChg chg="mod">
          <ac:chgData name="Yoshikawa Tohru" userId="d233778bebc90de2" providerId="LiveId" clId="{96037223-03DA-4FE0-B691-311AD57E5980}" dt="2023-06-22T06:08:14.864" v="92" actId="14100"/>
          <ac:spMkLst>
            <pc:docMk/>
            <pc:sldMk cId="0" sldId="256"/>
            <ac:spMk id="16" creationId="{4EF7F1E2-89EB-4A94-9B94-6F9B9E2EA3F4}"/>
          </ac:spMkLst>
        </pc:spChg>
        <pc:spChg chg="mod">
          <ac:chgData name="Yoshikawa Tohru" userId="d233778bebc90de2" providerId="LiveId" clId="{96037223-03DA-4FE0-B691-311AD57E5980}" dt="2023-06-22T06:29:25.232" v="222" actId="14100"/>
          <ac:spMkLst>
            <pc:docMk/>
            <pc:sldMk cId="0" sldId="256"/>
            <ac:spMk id="19" creationId="{23063D4E-5D17-3528-9D90-E23D88588E6A}"/>
          </ac:spMkLst>
        </pc:spChg>
        <pc:spChg chg="mod">
          <ac:chgData name="Yoshikawa Tohru" userId="d233778bebc90de2" providerId="LiveId" clId="{96037223-03DA-4FE0-B691-311AD57E5980}" dt="2023-06-22T06:29:30.070" v="232"/>
          <ac:spMkLst>
            <pc:docMk/>
            <pc:sldMk cId="0" sldId="256"/>
            <ac:spMk id="21" creationId="{907E5196-8326-45A7-7605-C3AE60CF7C4B}"/>
          </ac:spMkLst>
        </pc:spChg>
        <pc:spChg chg="mod">
          <ac:chgData name="Yoshikawa Tohru" userId="d233778bebc90de2" providerId="LiveId" clId="{96037223-03DA-4FE0-B691-311AD57E5980}" dt="2023-06-22T06:30:14.215" v="316" actId="20577"/>
          <ac:spMkLst>
            <pc:docMk/>
            <pc:sldMk cId="0" sldId="256"/>
            <ac:spMk id="4099" creationId="{542E32E0-D2A7-496C-ACEF-DBF8979119C5}"/>
          </ac:spMkLst>
        </pc:spChg>
        <pc:spChg chg="mod">
          <ac:chgData name="Yoshikawa Tohru" userId="d233778bebc90de2" providerId="LiveId" clId="{96037223-03DA-4FE0-B691-311AD57E5980}" dt="2023-06-22T06:21:52.460" v="142" actId="14100"/>
          <ac:spMkLst>
            <pc:docMk/>
            <pc:sldMk cId="0" sldId="256"/>
            <ac:spMk id="4100" creationId="{40F725E8-4710-4A01-A6DE-5AF28EBE127D}"/>
          </ac:spMkLst>
        </pc:spChg>
        <pc:spChg chg="mod">
          <ac:chgData name="Yoshikawa Tohru" userId="d233778bebc90de2" providerId="LiveId" clId="{96037223-03DA-4FE0-B691-311AD57E5980}" dt="2023-06-22T06:30:31.619" v="348" actId="313"/>
          <ac:spMkLst>
            <pc:docMk/>
            <pc:sldMk cId="0" sldId="256"/>
            <ac:spMk id="4103" creationId="{87421FCB-98D5-47DE-8336-C643193CF33F}"/>
          </ac:spMkLst>
        </pc:spChg>
      </pc:sldChg>
      <pc:sldChg chg="addSp delSp modSp mod">
        <pc:chgData name="Yoshikawa Tohru" userId="d233778bebc90de2" providerId="LiveId" clId="{96037223-03DA-4FE0-B691-311AD57E5980}" dt="2023-06-22T06:08:23.528" v="94"/>
        <pc:sldMkLst>
          <pc:docMk/>
          <pc:sldMk cId="0" sldId="290"/>
        </pc:sldMkLst>
        <pc:spChg chg="add mod">
          <ac:chgData name="Yoshikawa Tohru" userId="d233778bebc90de2" providerId="LiveId" clId="{96037223-03DA-4FE0-B691-311AD57E5980}" dt="2023-06-22T06:08:23.528" v="94"/>
          <ac:spMkLst>
            <pc:docMk/>
            <pc:sldMk cId="0" sldId="290"/>
            <ac:spMk id="4" creationId="{76B65F62-F4D9-D6DF-1A45-A1F58F18D02B}"/>
          </ac:spMkLst>
        </pc:spChg>
        <pc:spChg chg="del">
          <ac:chgData name="Yoshikawa Tohru" userId="d233778bebc90de2" providerId="LiveId" clId="{96037223-03DA-4FE0-B691-311AD57E5980}" dt="2023-06-22T06:08:22.709" v="93" actId="478"/>
          <ac:spMkLst>
            <pc:docMk/>
            <pc:sldMk cId="0" sldId="290"/>
            <ac:spMk id="9" creationId="{94F5C1AD-B225-4066-858B-1D11672B36DA}"/>
          </ac:spMkLst>
        </pc:spChg>
      </pc:sldChg>
      <pc:sldChg chg="addSp delSp modSp mod">
        <pc:chgData name="Yoshikawa Tohru" userId="d233778bebc90de2" providerId="LiveId" clId="{96037223-03DA-4FE0-B691-311AD57E5980}" dt="2023-06-22T06:08:37.974" v="100"/>
        <pc:sldMkLst>
          <pc:docMk/>
          <pc:sldMk cId="0" sldId="291"/>
        </pc:sldMkLst>
        <pc:spChg chg="del">
          <ac:chgData name="Yoshikawa Tohru" userId="d233778bebc90de2" providerId="LiveId" clId="{96037223-03DA-4FE0-B691-311AD57E5980}" dt="2023-06-22T06:08:37.384" v="99" actId="478"/>
          <ac:spMkLst>
            <pc:docMk/>
            <pc:sldMk cId="0" sldId="291"/>
            <ac:spMk id="7" creationId="{6C320792-6034-4C11-8161-F4682B1E7ED8}"/>
          </ac:spMkLst>
        </pc:spChg>
        <pc:spChg chg="add mod">
          <ac:chgData name="Yoshikawa Tohru" userId="d233778bebc90de2" providerId="LiveId" clId="{96037223-03DA-4FE0-B691-311AD57E5980}" dt="2023-06-22T06:08:37.974" v="100"/>
          <ac:spMkLst>
            <pc:docMk/>
            <pc:sldMk cId="0" sldId="291"/>
            <ac:spMk id="8" creationId="{E7A420EB-9886-65B4-4E2E-7C65A62DAC72}"/>
          </ac:spMkLst>
        </pc:spChg>
      </pc:sldChg>
      <pc:sldChg chg="addSp delSp modSp mod">
        <pc:chgData name="Yoshikawa Tohru" userId="d233778bebc90de2" providerId="LiveId" clId="{96037223-03DA-4FE0-B691-311AD57E5980}" dt="2023-06-22T06:08:47.912" v="104"/>
        <pc:sldMkLst>
          <pc:docMk/>
          <pc:sldMk cId="0" sldId="295"/>
        </pc:sldMkLst>
        <pc:spChg chg="add mod">
          <ac:chgData name="Yoshikawa Tohru" userId="d233778bebc90de2" providerId="LiveId" clId="{96037223-03DA-4FE0-B691-311AD57E5980}" dt="2023-06-22T06:08:47.912" v="104"/>
          <ac:spMkLst>
            <pc:docMk/>
            <pc:sldMk cId="0" sldId="295"/>
            <ac:spMk id="2" creationId="{B19C5A58-2B13-8C43-354F-5114976128CA}"/>
          </ac:spMkLst>
        </pc:spChg>
        <pc:spChg chg="del">
          <ac:chgData name="Yoshikawa Tohru" userId="d233778bebc90de2" providerId="LiveId" clId="{96037223-03DA-4FE0-B691-311AD57E5980}" dt="2023-06-22T06:08:47.360" v="103" actId="478"/>
          <ac:spMkLst>
            <pc:docMk/>
            <pc:sldMk cId="0" sldId="295"/>
            <ac:spMk id="7" creationId="{48C8BBF4-4C2A-4B3F-93DA-9D9FEAD1DF9A}"/>
          </ac:spMkLst>
        </pc:spChg>
      </pc:sldChg>
      <pc:sldChg chg="addSp delSp modSp mod">
        <pc:chgData name="Yoshikawa Tohru" userId="d233778bebc90de2" providerId="LiveId" clId="{96037223-03DA-4FE0-B691-311AD57E5980}" dt="2023-06-22T06:08:56.756" v="108"/>
        <pc:sldMkLst>
          <pc:docMk/>
          <pc:sldMk cId="0" sldId="302"/>
        </pc:sldMkLst>
        <pc:spChg chg="add mod">
          <ac:chgData name="Yoshikawa Tohru" userId="d233778bebc90de2" providerId="LiveId" clId="{96037223-03DA-4FE0-B691-311AD57E5980}" dt="2023-06-22T06:08:56.756" v="108"/>
          <ac:spMkLst>
            <pc:docMk/>
            <pc:sldMk cId="0" sldId="302"/>
            <ac:spMk id="3" creationId="{F226D8BD-D31B-5393-9BFB-D803B8917119}"/>
          </ac:spMkLst>
        </pc:spChg>
        <pc:spChg chg="del">
          <ac:chgData name="Yoshikawa Tohru" userId="d233778bebc90de2" providerId="LiveId" clId="{96037223-03DA-4FE0-B691-311AD57E5980}" dt="2023-06-22T06:08:56.257" v="107" actId="478"/>
          <ac:spMkLst>
            <pc:docMk/>
            <pc:sldMk cId="0" sldId="302"/>
            <ac:spMk id="10" creationId="{8B4D17E2-442F-4A46-8C39-5927ECCF72F4}"/>
          </ac:spMkLst>
        </pc:spChg>
      </pc:sldChg>
      <pc:sldChg chg="addSp delSp modSp mod">
        <pc:chgData name="Yoshikawa Tohru" userId="d233778bebc90de2" providerId="LiveId" clId="{96037223-03DA-4FE0-B691-311AD57E5980}" dt="2023-06-22T06:22:21.947" v="171" actId="1037"/>
        <pc:sldMkLst>
          <pc:docMk/>
          <pc:sldMk cId="0" sldId="303"/>
        </pc:sldMkLst>
        <pc:spChg chg="add mod">
          <ac:chgData name="Yoshikawa Tohru" userId="d233778bebc90de2" providerId="LiveId" clId="{96037223-03DA-4FE0-B691-311AD57E5980}" dt="2023-06-22T06:09:13.573" v="112"/>
          <ac:spMkLst>
            <pc:docMk/>
            <pc:sldMk cId="0" sldId="303"/>
            <ac:spMk id="4" creationId="{566E5179-0CEC-5418-C16E-9F1ED1B75974}"/>
          </ac:spMkLst>
        </pc:spChg>
        <pc:spChg chg="del">
          <ac:chgData name="Yoshikawa Tohru" userId="d233778bebc90de2" providerId="LiveId" clId="{96037223-03DA-4FE0-B691-311AD57E5980}" dt="2023-06-22T06:09:13.006" v="111" actId="478"/>
          <ac:spMkLst>
            <pc:docMk/>
            <pc:sldMk cId="0" sldId="303"/>
            <ac:spMk id="10" creationId="{DCFF3858-68E0-4EF5-810D-B758C3C9680A}"/>
          </ac:spMkLst>
        </pc:spChg>
        <pc:spChg chg="mod">
          <ac:chgData name="Yoshikawa Tohru" userId="d233778bebc90de2" providerId="LiveId" clId="{96037223-03DA-4FE0-B691-311AD57E5980}" dt="2023-06-22T06:22:21.947" v="171" actId="1037"/>
          <ac:spMkLst>
            <pc:docMk/>
            <pc:sldMk cId="0" sldId="303"/>
            <ac:spMk id="20483" creationId="{56E8F46F-E2B1-4B40-BD62-C2C6393931CC}"/>
          </ac:spMkLst>
        </pc:spChg>
      </pc:sldChg>
      <pc:sldChg chg="addSp delSp modSp mod">
        <pc:chgData name="Yoshikawa Tohru" userId="d233778bebc90de2" providerId="LiveId" clId="{96037223-03DA-4FE0-B691-311AD57E5980}" dt="2023-06-22T06:22:11.864" v="157" actId="1038"/>
        <pc:sldMkLst>
          <pc:docMk/>
          <pc:sldMk cId="0" sldId="305"/>
        </pc:sldMkLst>
        <pc:spChg chg="add mod">
          <ac:chgData name="Yoshikawa Tohru" userId="d233778bebc90de2" providerId="LiveId" clId="{96037223-03DA-4FE0-B691-311AD57E5980}" dt="2023-06-22T06:09:04.109" v="110"/>
          <ac:spMkLst>
            <pc:docMk/>
            <pc:sldMk cId="0" sldId="305"/>
            <ac:spMk id="2" creationId="{AF36F9EB-0B36-6C18-0883-F30FA9C549E1}"/>
          </ac:spMkLst>
        </pc:spChg>
        <pc:spChg chg="mod">
          <ac:chgData name="Yoshikawa Tohru" userId="d233778bebc90de2" providerId="LiveId" clId="{96037223-03DA-4FE0-B691-311AD57E5980}" dt="2023-06-22T06:22:11.864" v="157" actId="1038"/>
          <ac:spMkLst>
            <pc:docMk/>
            <pc:sldMk cId="0" sldId="305"/>
            <ac:spMk id="4" creationId="{BA4E1EED-EB4C-4D33-B212-C27F8BD82054}"/>
          </ac:spMkLst>
        </pc:spChg>
        <pc:spChg chg="del">
          <ac:chgData name="Yoshikawa Tohru" userId="d233778bebc90de2" providerId="LiveId" clId="{96037223-03DA-4FE0-B691-311AD57E5980}" dt="2023-06-22T06:09:03.054" v="109" actId="478"/>
          <ac:spMkLst>
            <pc:docMk/>
            <pc:sldMk cId="0" sldId="305"/>
            <ac:spMk id="9" creationId="{0FEED66D-9E96-4B36-92B7-686CEF051522}"/>
          </ac:spMkLst>
        </pc:spChg>
      </pc:sldChg>
      <pc:sldChg chg="addSp delSp modSp mod">
        <pc:chgData name="Yoshikawa Tohru" userId="d233778bebc90de2" providerId="LiveId" clId="{96037223-03DA-4FE0-B691-311AD57E5980}" dt="2023-06-22T06:09:18.395" v="114"/>
        <pc:sldMkLst>
          <pc:docMk/>
          <pc:sldMk cId="0" sldId="308"/>
        </pc:sldMkLst>
        <pc:spChg chg="add mod">
          <ac:chgData name="Yoshikawa Tohru" userId="d233778bebc90de2" providerId="LiveId" clId="{96037223-03DA-4FE0-B691-311AD57E5980}" dt="2023-06-22T06:09:18.395" v="114"/>
          <ac:spMkLst>
            <pc:docMk/>
            <pc:sldMk cId="0" sldId="308"/>
            <ac:spMk id="3" creationId="{25301AC5-F7CD-30F0-7B5A-143566323357}"/>
          </ac:spMkLst>
        </pc:spChg>
        <pc:spChg chg="del">
          <ac:chgData name="Yoshikawa Tohru" userId="d233778bebc90de2" providerId="LiveId" clId="{96037223-03DA-4FE0-B691-311AD57E5980}" dt="2023-06-22T06:09:17.769" v="113" actId="478"/>
          <ac:spMkLst>
            <pc:docMk/>
            <pc:sldMk cId="0" sldId="308"/>
            <ac:spMk id="10" creationId="{45FEC074-D6AD-49CB-89FC-4887E697A416}"/>
          </ac:spMkLst>
        </pc:spChg>
      </pc:sldChg>
      <pc:sldChg chg="addSp delSp modSp mod">
        <pc:chgData name="Yoshikawa Tohru" userId="d233778bebc90de2" providerId="LiveId" clId="{96037223-03DA-4FE0-B691-311AD57E5980}" dt="2023-06-22T06:08:28.855" v="96"/>
        <pc:sldMkLst>
          <pc:docMk/>
          <pc:sldMk cId="0" sldId="309"/>
        </pc:sldMkLst>
        <pc:spChg chg="add mod">
          <ac:chgData name="Yoshikawa Tohru" userId="d233778bebc90de2" providerId="LiveId" clId="{96037223-03DA-4FE0-B691-311AD57E5980}" dt="2023-06-22T06:08:28.855" v="96"/>
          <ac:spMkLst>
            <pc:docMk/>
            <pc:sldMk cId="0" sldId="309"/>
            <ac:spMk id="4" creationId="{2C836C09-189C-361F-CC7A-78B67B7E63AA}"/>
          </ac:spMkLst>
        </pc:spChg>
        <pc:spChg chg="del">
          <ac:chgData name="Yoshikawa Tohru" userId="d233778bebc90de2" providerId="LiveId" clId="{96037223-03DA-4FE0-B691-311AD57E5980}" dt="2023-06-22T06:08:28.279" v="95" actId="478"/>
          <ac:spMkLst>
            <pc:docMk/>
            <pc:sldMk cId="0" sldId="309"/>
            <ac:spMk id="7" creationId="{CA70AD09-7546-4B9B-876F-5B677D4FC5E5}"/>
          </ac:spMkLst>
        </pc:spChg>
      </pc:sldChg>
      <pc:sldChg chg="addSp delSp modSp mod">
        <pc:chgData name="Yoshikawa Tohru" userId="d233778bebc90de2" providerId="LiveId" clId="{96037223-03DA-4FE0-B691-311AD57E5980}" dt="2023-06-22T06:08:33.338" v="98"/>
        <pc:sldMkLst>
          <pc:docMk/>
          <pc:sldMk cId="0" sldId="310"/>
        </pc:sldMkLst>
        <pc:spChg chg="add mod">
          <ac:chgData name="Yoshikawa Tohru" userId="d233778bebc90de2" providerId="LiveId" clId="{96037223-03DA-4FE0-B691-311AD57E5980}" dt="2023-06-22T06:08:33.338" v="98"/>
          <ac:spMkLst>
            <pc:docMk/>
            <pc:sldMk cId="0" sldId="310"/>
            <ac:spMk id="3" creationId="{01703CC4-B24E-708D-EA36-0065AC9B6E00}"/>
          </ac:spMkLst>
        </pc:spChg>
        <pc:spChg chg="del">
          <ac:chgData name="Yoshikawa Tohru" userId="d233778bebc90de2" providerId="LiveId" clId="{96037223-03DA-4FE0-B691-311AD57E5980}" dt="2023-06-22T06:08:32.731" v="97" actId="478"/>
          <ac:spMkLst>
            <pc:docMk/>
            <pc:sldMk cId="0" sldId="310"/>
            <ac:spMk id="9" creationId="{A45E661D-C17F-4D64-ADC8-F9E01A6BB113}"/>
          </ac:spMkLst>
        </pc:spChg>
      </pc:sldChg>
      <pc:sldChg chg="addSp delSp modSp mod">
        <pc:chgData name="Yoshikawa Tohru" userId="d233778bebc90de2" providerId="LiveId" clId="{96037223-03DA-4FE0-B691-311AD57E5980}" dt="2023-06-22T06:08:53.551" v="106"/>
        <pc:sldMkLst>
          <pc:docMk/>
          <pc:sldMk cId="3225498161" sldId="312"/>
        </pc:sldMkLst>
        <pc:spChg chg="add mod">
          <ac:chgData name="Yoshikawa Tohru" userId="d233778bebc90de2" providerId="LiveId" clId="{96037223-03DA-4FE0-B691-311AD57E5980}" dt="2023-06-22T06:08:53.551" v="106"/>
          <ac:spMkLst>
            <pc:docMk/>
            <pc:sldMk cId="3225498161" sldId="312"/>
            <ac:spMk id="2" creationId="{F7C50390-83EC-3B91-7269-3691CA1ECEC7}"/>
          </ac:spMkLst>
        </pc:spChg>
        <pc:spChg chg="del">
          <ac:chgData name="Yoshikawa Tohru" userId="d233778bebc90de2" providerId="LiveId" clId="{96037223-03DA-4FE0-B691-311AD57E5980}" dt="2023-06-22T06:08:52.829" v="105" actId="478"/>
          <ac:spMkLst>
            <pc:docMk/>
            <pc:sldMk cId="3225498161" sldId="312"/>
            <ac:spMk id="8" creationId="{CE7D6BBC-C113-4B93-AE43-8C0E2C574370}"/>
          </ac:spMkLst>
        </pc:spChg>
      </pc:sldChg>
      <pc:sldChg chg="addSp delSp modSp mod">
        <pc:chgData name="Yoshikawa Tohru" userId="d233778bebc90de2" providerId="LiveId" clId="{96037223-03DA-4FE0-B691-311AD57E5980}" dt="2023-06-22T06:08:44.091" v="102"/>
        <pc:sldMkLst>
          <pc:docMk/>
          <pc:sldMk cId="865749953" sldId="313"/>
        </pc:sldMkLst>
        <pc:spChg chg="add mod">
          <ac:chgData name="Yoshikawa Tohru" userId="d233778bebc90de2" providerId="LiveId" clId="{96037223-03DA-4FE0-B691-311AD57E5980}" dt="2023-06-22T06:08:44.091" v="102"/>
          <ac:spMkLst>
            <pc:docMk/>
            <pc:sldMk cId="865749953" sldId="313"/>
            <ac:spMk id="4" creationId="{3860EE36-F5A0-A680-7A17-071911623E97}"/>
          </ac:spMkLst>
        </pc:spChg>
        <pc:spChg chg="del">
          <ac:chgData name="Yoshikawa Tohru" userId="d233778bebc90de2" providerId="LiveId" clId="{96037223-03DA-4FE0-B691-311AD57E5980}" dt="2023-06-22T06:08:43.519" v="101" actId="478"/>
          <ac:spMkLst>
            <pc:docMk/>
            <pc:sldMk cId="865749953" sldId="313"/>
            <ac:spMk id="7" creationId="{6C320792-6034-4C11-8161-F4682B1E7E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2024/6/4</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2024/6/4</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27002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2024/6/4</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2024/6/4</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2024/6/4</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2024/6/4</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2024/6/4</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2024/6/4</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2024/6/4</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2024/6/4</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2024/6/4</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2024/6/4</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Presentation Title (English)</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7" y="5721192"/>
            <a:ext cx="4117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 (English)</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Presentation Subtitle (English) -</a:t>
            </a:r>
            <a:endParaRPr lang="en-US" altLang="ja-JP" sz="1200" dirty="0">
              <a:latin typeface="メイリオ" panose="020B0604030504040204" pitchFamily="50" charset="-128"/>
              <a:ea typeface="メイリオ" panose="020B0604030504040204" pitchFamily="50" charset="-128"/>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08436" y="83104"/>
            <a:ext cx="3741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a:t>
            </a:r>
            <a:r>
              <a:rPr lang="en-US" altLang="ja-JP" sz="1800" dirty="0"/>
              <a:t>14</a:t>
            </a:r>
            <a:r>
              <a:rPr lang="en-US" altLang="ja-JP" sz="1800" baseline="30000" dirty="0"/>
              <a:t>th</a:t>
            </a:r>
            <a:r>
              <a:rPr lang="en-US" altLang="ja-JP" sz="1800" dirty="0"/>
              <a:t> DSANJ Digital Bio Conference ’24</a:t>
            </a:r>
            <a:endParaRPr lang="ja-JP" altLang="en-US" sz="1800"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dirty="0">
              <a:solidFill>
                <a:schemeClr val="accent6"/>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846748"/>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000" dirty="0">
              <a:solidFill>
                <a:schemeClr val="accent6"/>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195025"/>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rgbClr val="040BC2"/>
                </a:solidFill>
                <a:latin typeface="+mn-ea"/>
                <a:ea typeface="+mn-ea"/>
              </a:rPr>
              <a:t>様式３（本</a:t>
            </a:r>
            <a:r>
              <a:rPr lang="en-US" altLang="ja-JP" sz="1050" dirty="0">
                <a:solidFill>
                  <a:srgbClr val="040BC2"/>
                </a:solidFill>
                <a:latin typeface="+mn-ea"/>
                <a:ea typeface="+mn-ea"/>
              </a:rPr>
              <a:t>PPTX</a:t>
            </a:r>
            <a:r>
              <a:rPr lang="ja-JP" altLang="en-US" sz="1050" dirty="0">
                <a:solidFill>
                  <a:srgbClr val="040BC2"/>
                </a:solidFill>
                <a:latin typeface="+mn-ea"/>
                <a:ea typeface="+mn-ea"/>
              </a:rPr>
              <a:t>ファイル）は“スライドのサイズ”を標準（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）でご提出をお願いいたします。</a:t>
            </a:r>
            <a:endParaRPr lang="en-US" altLang="ja-JP" sz="1050" dirty="0">
              <a:solidFill>
                <a:srgbClr val="040BC2"/>
              </a:solidFill>
              <a:latin typeface="+mn-ea"/>
              <a:ea typeface="+mn-ea"/>
            </a:endParaRPr>
          </a:p>
          <a:p>
            <a:pPr eaLnBrk="1" hangingPunct="1">
              <a:spcBef>
                <a:spcPct val="0"/>
              </a:spcBef>
              <a:buFontTx/>
              <a:buNone/>
              <a:defRPr/>
            </a:pPr>
            <a:r>
              <a:rPr lang="ja-JP" altLang="en-US" sz="1050" dirty="0">
                <a:solidFill>
                  <a:srgbClr val="040BC2"/>
                </a:solidFill>
                <a:latin typeface="+mn-ea"/>
                <a:ea typeface="+mn-ea"/>
              </a:rPr>
              <a:t>ワイド画面（</a:t>
            </a:r>
            <a:r>
              <a:rPr lang="en-US" altLang="ja-JP" sz="1050" dirty="0">
                <a:solidFill>
                  <a:srgbClr val="040BC2"/>
                </a:solidFill>
                <a:latin typeface="+mn-ea"/>
                <a:ea typeface="+mn-ea"/>
              </a:rPr>
              <a:t>16:9</a:t>
            </a:r>
            <a:r>
              <a:rPr lang="ja-JP" altLang="en-US" sz="1050" dirty="0">
                <a:solidFill>
                  <a:srgbClr val="040BC2"/>
                </a:solidFill>
                <a:latin typeface="+mn-ea"/>
                <a:ea typeface="+mn-ea"/>
              </a:rPr>
              <a:t>）でご提出頂いた場合、事務局にて標準（</a:t>
            </a:r>
            <a:r>
              <a:rPr lang="en-US" altLang="ja-JP" sz="1050" dirty="0">
                <a:solidFill>
                  <a:srgbClr val="040BC2"/>
                </a:solidFill>
                <a:latin typeface="+mn-ea"/>
                <a:ea typeface="+mn-ea"/>
              </a:rPr>
              <a:t>4</a:t>
            </a:r>
            <a:r>
              <a:rPr lang="ja-JP" altLang="en-US" sz="1050" dirty="0">
                <a:solidFill>
                  <a:srgbClr val="040BC2"/>
                </a:solidFill>
                <a:latin typeface="+mn-ea"/>
                <a:ea typeface="+mn-ea"/>
              </a:rPr>
              <a:t>：</a:t>
            </a:r>
            <a:r>
              <a:rPr lang="en-US" altLang="ja-JP" sz="1050" dirty="0">
                <a:solidFill>
                  <a:srgbClr val="040BC2"/>
                </a:solidFill>
                <a:latin typeface="+mn-ea"/>
                <a:ea typeface="+mn-ea"/>
              </a:rPr>
              <a:t>3</a:t>
            </a:r>
            <a:r>
              <a:rPr lang="ja-JP" altLang="en-US" sz="1050"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タイトル（日本語）</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サブタイトル（日本語）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636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2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name (English)</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062469"/>
            <a:ext cx="3220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肩書（日本語）・ご発表者氏名（日本語）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18082"/>
            <a:ext cx="2054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Arial" panose="020B0604020202020204" pitchFamily="34" charset="0"/>
              </a:rPr>
              <a:t>ご所属（日本語）</a:t>
            </a:r>
            <a:endParaRPr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8" name="テキスト ボックス 8">
            <a:extLst>
              <a:ext uri="{FF2B5EF4-FFF2-40B4-BE49-F238E27FC236}">
                <a16:creationId xmlns:a16="http://schemas.microsoft.com/office/drawing/2014/main" id="{C0BD08BA-8A25-4042-12AD-675F006FA05B}"/>
              </a:ext>
            </a:extLst>
          </p:cNvPr>
          <p:cNvSpPr txBox="1">
            <a:spLocks noChangeArrowheads="1"/>
          </p:cNvSpPr>
          <p:nvPr/>
        </p:nvSpPr>
        <p:spPr bwMode="auto">
          <a:xfrm>
            <a:off x="108437" y="1070234"/>
            <a:ext cx="8271924" cy="7530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a:t>
            </a:r>
            <a:r>
              <a:rPr lang="en-US" altLang="ja-JP" sz="1200" b="1" dirty="0">
                <a:solidFill>
                  <a:srgbClr val="FF0000"/>
                </a:solidFill>
                <a:latin typeface="+mn-ea"/>
                <a:ea typeface="+mn-ea"/>
              </a:rPr>
              <a:t>Background to study</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 of study</a:t>
            </a:r>
            <a:r>
              <a:rPr lang="ja-JP" altLang="en-US" sz="1200" b="1" dirty="0">
                <a:solidFill>
                  <a:srgbClr val="FF0000"/>
                </a:solidFill>
                <a:latin typeface="+mn-ea"/>
                <a:ea typeface="+mn-ea"/>
              </a:rPr>
              <a:t>」の章は英語での作成を推奨しております。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chemeClr val="accent6"/>
                </a:solidFill>
                <a:latin typeface="+mn-ea"/>
                <a:ea typeface="+mn-ea"/>
              </a:rPr>
              <a:t> </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1200" b="1" dirty="0">
              <a:solidFill>
                <a:schemeClr val="accent6"/>
              </a:solidFill>
              <a:latin typeface="+mn-ea"/>
              <a:ea typeface="+mn-ea"/>
            </a:endParaRPr>
          </a:p>
        </p:txBody>
      </p:sp>
      <p:sp>
        <p:nvSpPr>
          <p:cNvPr id="13" name="テキスト ボックス 12">
            <a:extLst>
              <a:ext uri="{FF2B5EF4-FFF2-40B4-BE49-F238E27FC236}">
                <a16:creationId xmlns:a16="http://schemas.microsoft.com/office/drawing/2014/main" id="{A357AB95-5F8A-F9A6-9077-94A9EC5CEFF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4" name="テキスト ボックス 13">
            <a:extLst>
              <a:ext uri="{FF2B5EF4-FFF2-40B4-BE49-F238E27FC236}">
                <a16:creationId xmlns:a16="http://schemas.microsoft.com/office/drawing/2014/main" id="{EE9C9426-6405-0C4B-D482-AC8F481FEAAD}"/>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5" name="テキスト ボックス 14">
            <a:extLst>
              <a:ext uri="{FF2B5EF4-FFF2-40B4-BE49-F238E27FC236}">
                <a16:creationId xmlns:a16="http://schemas.microsoft.com/office/drawing/2014/main" id="{ABD51FF0-DE41-5DD6-D980-065A96AEE87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900" smtClean="0">
                <a:solidFill>
                  <a:srgbClr val="898989"/>
                </a:solidFill>
              </a:rPr>
              <a:pPr>
                <a:spcBef>
                  <a:spcPct val="0"/>
                </a:spcBef>
                <a:buFontTx/>
                <a:buNone/>
              </a:pPr>
              <a:t>9</a:t>
            </a:fld>
            <a:endParaRPr lang="ja-JP" altLang="en-US" sz="9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12224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ゴール達成に向けての先生が担うお役割の記載をお願いいたします。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ゴール達成に向けて製薬企業に期待する役割の記載をお願いいたします。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6AFF30F4-BF13-2B9B-41E4-40F06AE1356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E9D6218C-EDEC-CBDB-29B1-4BDA49B2BE6C}"/>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39BBF388-588E-CB84-BAA8-5C75163DCA7C}"/>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355858"/>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77784" y="103547"/>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900" smtClean="0">
                <a:solidFill>
                  <a:srgbClr val="898989"/>
                </a:solidFill>
              </a:rPr>
              <a:pPr>
                <a:spcBef>
                  <a:spcPct val="0"/>
                </a:spcBef>
                <a:buFontTx/>
                <a:buNone/>
              </a:pPr>
              <a:t>10</a:t>
            </a:fld>
            <a:endParaRPr lang="ja-JP" altLang="en-US" sz="900" dirty="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可能な範囲で、本研究成果に関する特許関連の情報の記載をお願いいたします。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可能な範囲で、本研究成果に関連する論文等の情報の記載をお願いいたします。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3678FFC1-1628-B50D-D1C2-2E7F4E14A6D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25B8B3EF-8653-9E57-9662-04318E105EE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021A4338-B675-3F81-A5CC-58302E236689}"/>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900" smtClean="0">
                <a:solidFill>
                  <a:srgbClr val="898989"/>
                </a:solidFill>
              </a:rPr>
              <a:pPr>
                <a:spcBef>
                  <a:spcPct val="0"/>
                </a:spcBef>
                <a:buFontTx/>
                <a:buNone/>
              </a:pPr>
              <a:t>11</a:t>
            </a:fld>
            <a:endParaRPr lang="ja-JP" altLang="en-US" sz="9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今回のご研究成果に関連するキーワードの記載をお願いいたします。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今回のご研究成果以外で適用可能と想定される疾患名の記載をお願いいたします。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89E40626-C433-83DA-A358-4C0D2B77B951}"/>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6" name="テキスト ボックス 5">
            <a:extLst>
              <a:ext uri="{FF2B5EF4-FFF2-40B4-BE49-F238E27FC236}">
                <a16:creationId xmlns:a16="http://schemas.microsoft.com/office/drawing/2014/main" id="{95BC7D4C-1941-1B5E-2BAE-69D502D9BF18}"/>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7" name="テキスト ボックス 6">
            <a:extLst>
              <a:ext uri="{FF2B5EF4-FFF2-40B4-BE49-F238E27FC236}">
                <a16:creationId xmlns:a16="http://schemas.microsoft.com/office/drawing/2014/main" id="{5D940F3C-868F-69B1-9335-861983E9074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900" smtClean="0">
                <a:solidFill>
                  <a:srgbClr val="898989"/>
                </a:solidFill>
              </a:rPr>
              <a:pPr>
                <a:spcBef>
                  <a:spcPct val="0"/>
                </a:spcBef>
                <a:buFontTx/>
                <a:buNone/>
              </a:pPr>
              <a:t>1</a:t>
            </a:fld>
            <a:endParaRPr lang="ja-JP" altLang="en-US" sz="900">
              <a:solidFill>
                <a:srgbClr val="898989"/>
              </a:solidFill>
            </a:endParaRP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5157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略語をご記載いただく場合は、備考としてフルスペルの記載をお願いいたします。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1">
            <a:extLst>
              <a:ext uri="{FF2B5EF4-FFF2-40B4-BE49-F238E27FC236}">
                <a16:creationId xmlns:a16="http://schemas.microsoft.com/office/drawing/2014/main" id="{1264BD19-4DAF-A62D-6900-3100ACC83F5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AE699C72-E7B3-1601-8A0A-F754255971C2}"/>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AE52CF36-2B97-5121-BC63-0ACF2F93A91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9F433C8C-FDB0-1493-6A1F-2F8B5CF376A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900" smtClean="0">
                <a:solidFill>
                  <a:srgbClr val="898989"/>
                </a:solidFill>
              </a:rPr>
              <a:pPr>
                <a:spcBef>
                  <a:spcPct val="0"/>
                </a:spcBef>
                <a:buFontTx/>
                <a:buNone/>
              </a:pPr>
              <a:t>2</a:t>
            </a:fld>
            <a:endParaRPr lang="ja-JP" altLang="en-US" sz="9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6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9" name="テキスト ボックス 1">
            <a:extLst>
              <a:ext uri="{FF2B5EF4-FFF2-40B4-BE49-F238E27FC236}">
                <a16:creationId xmlns:a16="http://schemas.microsoft.com/office/drawing/2014/main" id="{7EBB6C14-D829-E661-5F24-C261ACF22CB1}"/>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10" name="Text Box 8">
            <a:extLst>
              <a:ext uri="{FF2B5EF4-FFF2-40B4-BE49-F238E27FC236}">
                <a16:creationId xmlns:a16="http://schemas.microsoft.com/office/drawing/2014/main" id="{6871E360-D862-EBA7-48DD-4342D46B68B0}"/>
              </a:ext>
            </a:extLst>
          </p:cNvPr>
          <p:cNvSpPr txBox="1">
            <a:spLocks noChangeArrowheads="1"/>
          </p:cNvSpPr>
          <p:nvPr/>
        </p:nvSpPr>
        <p:spPr bwMode="auto">
          <a:xfrm>
            <a:off x="371014" y="1472267"/>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Background to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Background to study (3), Background to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28B6DEBF-A7DB-6821-66E3-4C7D05978145}"/>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CE18240C-83E7-5FE2-6400-2C9E3D6722F7}"/>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1" name="テキスト ボックス 10">
            <a:extLst>
              <a:ext uri="{FF2B5EF4-FFF2-40B4-BE49-F238E27FC236}">
                <a16:creationId xmlns:a16="http://schemas.microsoft.com/office/drawing/2014/main" id="{DAA7B366-DAA3-CE96-364B-A265856A743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900" smtClean="0">
                <a:solidFill>
                  <a:srgbClr val="898989"/>
                </a:solidFill>
              </a:rPr>
              <a:pPr>
                <a:spcBef>
                  <a:spcPct val="0"/>
                </a:spcBef>
                <a:buFontTx/>
                <a:buNone/>
              </a:pPr>
              <a:t>3</a:t>
            </a:fld>
            <a:endParaRPr lang="ja-JP" altLang="en-US" sz="900">
              <a:solidFill>
                <a:srgbClr val="898989"/>
              </a:solidFill>
            </a:endParaRP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7767958"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8" y="2480373"/>
            <a:ext cx="8079313" cy="1902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学会発表等のスライドを流用いただけますが、参加製薬企業に対して当日まで口頭説明の機会がございません。</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一定の面談数を確保するためには、参加製薬企業に対して本ご研究成果を効果的に訴求いただくことが重要と考えます。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参加製薬企業への訴求の点において、</a:t>
            </a:r>
            <a:r>
              <a:rPr lang="en-US" altLang="ja-JP" sz="1200" dirty="0">
                <a:solidFill>
                  <a:srgbClr val="040BC2"/>
                </a:solidFill>
                <a:latin typeface="ＭＳ Ｐゴシック" panose="020B0600070205080204" pitchFamily="50" charset="-128"/>
              </a:rPr>
              <a:t>DSANJ</a:t>
            </a:r>
            <a:r>
              <a:rPr lang="ja-JP" altLang="en-US" sz="1200" dirty="0">
                <a:solidFill>
                  <a:srgbClr val="040BC2"/>
                </a:solidFill>
                <a:latin typeface="ＭＳ Ｐゴシック" panose="020B0600070205080204" pitchFamily="50" charset="-128"/>
              </a:rPr>
              <a:t>では過去の実績から下記の項目が重要であると考えております。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サブタイトルに実験の目的を記載する。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スライド内に実験の目的に対するまとめを簡潔にテキストで記載する。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実験方法や実験結果（グラフ等）に十分な説明を記載する（例：実験条件、</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略語をご記載いただく場合は、備考としてフルスペルを記載する。</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4" name="テキスト ボックス 1">
            <a:extLst>
              <a:ext uri="{FF2B5EF4-FFF2-40B4-BE49-F238E27FC236}">
                <a16:creationId xmlns:a16="http://schemas.microsoft.com/office/drawing/2014/main" id="{32789626-8B60-4ED3-F25A-11AF40174A15}"/>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763DBDF4-CA7F-F8EB-7934-E621CBE36843}"/>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8" name="テキスト ボックス 7">
            <a:extLst>
              <a:ext uri="{FF2B5EF4-FFF2-40B4-BE49-F238E27FC236}">
                <a16:creationId xmlns:a16="http://schemas.microsoft.com/office/drawing/2014/main" id="{0E3617EF-84E0-63DE-806E-10190921E5F6}"/>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9" name="テキスト ボックス 8">
            <a:extLst>
              <a:ext uri="{FF2B5EF4-FFF2-40B4-BE49-F238E27FC236}">
                <a16:creationId xmlns:a16="http://schemas.microsoft.com/office/drawing/2014/main" id="{5C0746F8-1144-6B43-414C-C5BE053176D6}"/>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4</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Text Box 8">
            <a:extLst>
              <a:ext uri="{FF2B5EF4-FFF2-40B4-BE49-F238E27FC236}">
                <a16:creationId xmlns:a16="http://schemas.microsoft.com/office/drawing/2014/main" id="{B9BD5A1A-9DD2-2F83-2E26-39DEFD75873F}"/>
              </a:ext>
            </a:extLst>
          </p:cNvPr>
          <p:cNvSpPr txBox="1">
            <a:spLocks noChangeArrowheads="1"/>
          </p:cNvSpPr>
          <p:nvPr/>
        </p:nvSpPr>
        <p:spPr bwMode="auto">
          <a:xfrm>
            <a:off x="865903" y="3150305"/>
            <a:ext cx="7254875" cy="97744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en-US" altLang="ja-JP" sz="1200" dirty="0">
                <a:solidFill>
                  <a:srgbClr val="040BC2"/>
                </a:solidFill>
                <a:latin typeface="ＭＳ Ｐゴシック" panose="020B0600070205080204" pitchFamily="50" charset="-128"/>
              </a:rPr>
              <a:t>Summary of study</a:t>
            </a:r>
            <a:r>
              <a:rPr lang="ja-JP" altLang="en-US" sz="1200" dirty="0">
                <a:solidFill>
                  <a:srgbClr val="040BC2"/>
                </a:solidFill>
                <a:latin typeface="ＭＳ Ｐゴシック" panose="020B0600070205080204" pitchFamily="50" charset="-128"/>
              </a:rPr>
              <a:t>の章は適宜スライドの追加をお願いいたします。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スライドを追加いただく際は、 スライド左上のタイトルを </a:t>
            </a:r>
            <a:r>
              <a:rPr lang="en-US" altLang="ja-JP" sz="1200" dirty="0">
                <a:solidFill>
                  <a:srgbClr val="040BC2"/>
                </a:solidFill>
                <a:latin typeface="ＭＳ Ｐゴシック" panose="020B0600070205080204" pitchFamily="50" charset="-128"/>
              </a:rPr>
              <a:t>Summary of study (3), Summary of study (4),</a:t>
            </a:r>
            <a:r>
              <a:rPr lang="ja-JP" altLang="en-US" sz="1200" dirty="0">
                <a:solidFill>
                  <a:srgbClr val="040BC2"/>
                </a:solidFill>
                <a:latin typeface="ＭＳ Ｐゴシック" panose="020B0600070205080204" pitchFamily="50" charset="-128"/>
              </a:rPr>
              <a:t> と</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修正いただきますようお願いいたします。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5" name="Text Box 8">
            <a:extLst>
              <a:ext uri="{FF2B5EF4-FFF2-40B4-BE49-F238E27FC236}">
                <a16:creationId xmlns:a16="http://schemas.microsoft.com/office/drawing/2014/main" id="{9EA94164-F76F-6AE0-6E39-A0E70D2F5D85}"/>
              </a:ext>
            </a:extLst>
          </p:cNvPr>
          <p:cNvSpPr txBox="1">
            <a:spLocks noChangeArrowheads="1"/>
          </p:cNvSpPr>
          <p:nvPr/>
        </p:nvSpPr>
        <p:spPr bwMode="auto">
          <a:xfrm>
            <a:off x="865902" y="1830142"/>
            <a:ext cx="7254875" cy="74661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面談時に面談製薬企業にのみデータをお示しすることをご希望の場合、</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dirty="0">
                <a:solidFill>
                  <a:srgbClr val="040BC2"/>
                </a:solidFill>
                <a:latin typeface="ＭＳ Ｐゴシック" panose="020B0600070205080204" pitchFamily="50" charset="-128"/>
              </a:rPr>
              <a:t>例えば 「○○のデータあり、面談時に開示し説明」 等の記載をいただきますようお願いいたします。</a:t>
            </a:r>
            <a:endParaRPr lang="en-US" altLang="ja-JP" sz="1200"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74C97C54-3A98-D44A-EE4F-8861FE935919}"/>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11" name="テキスト ボックス 10">
            <a:extLst>
              <a:ext uri="{FF2B5EF4-FFF2-40B4-BE49-F238E27FC236}">
                <a16:creationId xmlns:a16="http://schemas.microsoft.com/office/drawing/2014/main" id="{1E581E1C-3F4F-36CB-4467-53E67388FD4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2" name="テキスト ボックス 11">
            <a:extLst>
              <a:ext uri="{FF2B5EF4-FFF2-40B4-BE49-F238E27FC236}">
                <a16:creationId xmlns:a16="http://schemas.microsoft.com/office/drawing/2014/main" id="{4B0686F4-4E11-8F63-9194-6E12A6B12F9F}"/>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900" smtClean="0">
                <a:solidFill>
                  <a:srgbClr val="898989"/>
                </a:solidFill>
              </a:rPr>
              <a:pPr>
                <a:spcBef>
                  <a:spcPct val="0"/>
                </a:spcBef>
                <a:buFontTx/>
                <a:buNone/>
              </a:pPr>
              <a:t>5</a:t>
            </a:fld>
            <a:endParaRPr lang="ja-JP" altLang="en-US" sz="9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2727"/>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2397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(3)</a:t>
            </a:r>
            <a:endParaRPr lang="ja-JP" altLang="en-US" sz="1800" dirty="0"/>
          </a:p>
        </p:txBody>
      </p:sp>
      <p:sp>
        <p:nvSpPr>
          <p:cNvPr id="6" name="テキスト ボックス 1">
            <a:extLst>
              <a:ext uri="{FF2B5EF4-FFF2-40B4-BE49-F238E27FC236}">
                <a16:creationId xmlns:a16="http://schemas.microsoft.com/office/drawing/2014/main" id="{C540005A-2259-A38D-EB5C-7A9B5C6AB192}"/>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A4DA5301-EB1A-F0CC-8609-8329CE5530AA}"/>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F55BE103-ED1D-813D-8C70-85ED2883F89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B99F30B0-4247-90CA-B5CE-B5BC345315AB}"/>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86574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6</a:t>
            </a:fld>
            <a:endParaRPr lang="ja-JP" altLang="en-US" sz="900">
              <a:solidFill>
                <a:srgbClr val="898989"/>
              </a:solidFill>
            </a:endParaRPr>
          </a:p>
        </p:txBody>
      </p:sp>
      <p:sp>
        <p:nvSpPr>
          <p:cNvPr id="4" name="テキスト ボックス 1">
            <a:extLst>
              <a:ext uri="{FF2B5EF4-FFF2-40B4-BE49-F238E27FC236}">
                <a16:creationId xmlns:a16="http://schemas.microsoft.com/office/drawing/2014/main" id="{8A380613-5A82-0FFC-29D0-EF13600AA3D3}"/>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B8924CD4-14FB-7E59-8181-FCE09B53BB94}"/>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350A9317-F1B3-FC48-BABA-AAFEEB7BE67A}"/>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714E7D66-D325-62F3-F506-4E42E85445A1}"/>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900" smtClean="0">
                <a:solidFill>
                  <a:srgbClr val="898989"/>
                </a:solidFill>
              </a:rPr>
              <a:pPr>
                <a:spcBef>
                  <a:spcPct val="0"/>
                </a:spcBef>
                <a:buFontTx/>
                <a:buNone/>
              </a:pPr>
              <a:t>7</a:t>
            </a:fld>
            <a:endParaRPr lang="ja-JP" altLang="en-US" sz="9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6" name="テキスト ボックス 1">
            <a:extLst>
              <a:ext uri="{FF2B5EF4-FFF2-40B4-BE49-F238E27FC236}">
                <a16:creationId xmlns:a16="http://schemas.microsoft.com/office/drawing/2014/main" id="{2BD60548-62DC-BA7F-F92B-558B11F5EA54}"/>
              </a:ext>
            </a:extLst>
          </p:cNvPr>
          <p:cNvSpPr txBox="1">
            <a:spLocks noChangeArrowheads="1"/>
          </p:cNvSpPr>
          <p:nvPr/>
        </p:nvSpPr>
        <p:spPr bwMode="auto">
          <a:xfrm>
            <a:off x="71162" y="625677"/>
            <a:ext cx="741446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参加製薬企業にこのスライドの趣旨を伝えるため、こちらの枠内にサブタイトル（スライドタイトル）をご記載いただくことを推奨しております。</a:t>
            </a:r>
            <a:r>
              <a:rPr lang="en-US" altLang="ja-JP" sz="900" dirty="0">
                <a:solidFill>
                  <a:schemeClr val="accent6"/>
                </a:solidFill>
                <a:latin typeface="+mn-ea"/>
                <a:ea typeface="+mn-ea"/>
              </a:rPr>
              <a:t>※</a:t>
            </a:r>
            <a:r>
              <a:rPr lang="ja-JP" altLang="en-US" sz="900" dirty="0">
                <a:solidFill>
                  <a:schemeClr val="accent6"/>
                </a:solidFill>
                <a:latin typeface="+mn-ea"/>
                <a:ea typeface="+mn-ea"/>
              </a:rPr>
              <a:t>本テキストボックスは資料作成時に削除をお願いいたします。</a:t>
            </a:r>
            <a:endParaRPr lang="ja-JP" altLang="en-US" sz="900" b="1" dirty="0">
              <a:solidFill>
                <a:schemeClr val="accent6"/>
              </a:solidFill>
              <a:latin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47710DC0-EC29-18EC-AD4E-B7E309E31DFE}"/>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9" name="テキスト ボックス 8">
            <a:extLst>
              <a:ext uri="{FF2B5EF4-FFF2-40B4-BE49-F238E27FC236}">
                <a16:creationId xmlns:a16="http://schemas.microsoft.com/office/drawing/2014/main" id="{D4A6E219-7DF3-0C44-E66A-2E202F832515}"/>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0" name="テキスト ボックス 9">
            <a:extLst>
              <a:ext uri="{FF2B5EF4-FFF2-40B4-BE49-F238E27FC236}">
                <a16:creationId xmlns:a16="http://schemas.microsoft.com/office/drawing/2014/main" id="{F230C25D-F54F-5D81-0886-A48ABD6CE5D4}"/>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extLst>
      <p:ext uri="{BB962C8B-B14F-4D97-AF65-F5344CB8AC3E}">
        <p14:creationId xmlns:p14="http://schemas.microsoft.com/office/powerpoint/2010/main" val="322549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113289" y="127001"/>
            <a:ext cx="64856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and/or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900" smtClean="0">
                <a:solidFill>
                  <a:srgbClr val="898989"/>
                </a:solidFill>
              </a:rPr>
              <a:pPr>
                <a:spcBef>
                  <a:spcPct val="0"/>
                </a:spcBef>
                <a:buFontTx/>
                <a:buNone/>
              </a:pPr>
              <a:t>8</a:t>
            </a:fld>
            <a:endParaRPr lang="ja-JP" altLang="en-US" sz="900" dirty="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5266953"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研究のゴールとゴールに向けた今後の研究計画の記載をお願いいたします。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5620915"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dirty="0">
                <a:solidFill>
                  <a:srgbClr val="040BC2"/>
                </a:solidFill>
                <a:latin typeface="+mn-ea"/>
                <a:ea typeface="+mn-ea"/>
              </a:rPr>
              <a:t>ゴール達成までの過程において想定される課題の記載をお願いいたします。</a:t>
            </a:r>
            <a:endParaRPr lang="en-US" altLang="ja-JP" sz="1200" dirty="0">
              <a:solidFill>
                <a:srgbClr val="040BC2"/>
              </a:solidFill>
              <a:latin typeface="+mn-ea"/>
              <a:ea typeface="+mn-ea"/>
            </a:endParaRPr>
          </a:p>
          <a:p>
            <a:pPr eaLnBrk="1" hangingPunct="1">
              <a:lnSpc>
                <a:spcPts val="1800"/>
              </a:lnSpc>
              <a:spcBef>
                <a:spcPct val="0"/>
              </a:spcBef>
              <a:buFontTx/>
              <a:buNone/>
            </a:pPr>
            <a:r>
              <a:rPr lang="en-US" altLang="ja-JP" sz="1000" dirty="0">
                <a:solidFill>
                  <a:schemeClr val="accent6"/>
                </a:solidFill>
                <a:latin typeface="+mn-ea"/>
                <a:ea typeface="+mn-ea"/>
              </a:rPr>
              <a:t>※</a:t>
            </a:r>
            <a:r>
              <a:rPr lang="ja-JP" altLang="en-US" sz="1000" dirty="0">
                <a:solidFill>
                  <a:schemeClr val="accent6"/>
                </a:solidFill>
                <a:latin typeface="+mn-ea"/>
                <a:ea typeface="+mn-ea"/>
              </a:rPr>
              <a:t>本テキストボックスは資料作成時に削除をお願いいたします。</a:t>
            </a:r>
            <a:endParaRPr lang="ja-JP" altLang="en-US" sz="1000" b="1" dirty="0">
              <a:solidFill>
                <a:schemeClr val="accent6"/>
              </a:solidFill>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9911D75B-CFCE-E9DD-56EB-A16ED3558078}"/>
              </a:ext>
            </a:extLst>
          </p:cNvPr>
          <p:cNvSpPr txBox="1"/>
          <p:nvPr/>
        </p:nvSpPr>
        <p:spPr>
          <a:xfrm>
            <a:off x="-1862" y="6681811"/>
            <a:ext cx="5078838" cy="182101"/>
          </a:xfrm>
          <a:prstGeom prst="rect">
            <a:avLst/>
          </a:prstGeom>
          <a:noFill/>
        </p:spPr>
        <p:txBody>
          <a:bodyPr wrap="square">
            <a:spAutoFit/>
          </a:bodyPr>
          <a:lstStyle/>
          <a:p>
            <a:pPr>
              <a:lnSpc>
                <a:spcPts val="720"/>
              </a:lnSpc>
            </a:pPr>
            <a:r>
              <a:rPr lang="en-US" altLang="ja-JP" sz="600" dirty="0">
                <a:latin typeface="メイリオ" panose="020B0604030504040204" pitchFamily="50" charset="-128"/>
                <a:ea typeface="メイリオ" panose="020B0604030504040204" pitchFamily="50" charset="-128"/>
              </a:rPr>
              <a:t>DSANJ</a:t>
            </a:r>
            <a:r>
              <a:rPr lang="ja-JP" altLang="en-US" sz="600" dirty="0">
                <a:latin typeface="メイリオ" panose="020B0604030504040204" pitchFamily="50" charset="-128"/>
                <a:ea typeface="メイリオ" panose="020B0604030504040204" pitchFamily="50" charset="-128"/>
              </a:rPr>
              <a:t>は研究者から受領した非秘密情報に基づいて本資料を編集・作成しています。本資料の二次利用を固く禁じます。</a:t>
            </a:r>
          </a:p>
        </p:txBody>
      </p:sp>
      <p:sp>
        <p:nvSpPr>
          <p:cNvPr id="7" name="テキスト ボックス 6">
            <a:extLst>
              <a:ext uri="{FF2B5EF4-FFF2-40B4-BE49-F238E27FC236}">
                <a16:creationId xmlns:a16="http://schemas.microsoft.com/office/drawing/2014/main" id="{31C781E4-FC60-E2A8-8C00-514EF4EDBBCF}"/>
              </a:ext>
            </a:extLst>
          </p:cNvPr>
          <p:cNvSpPr txBox="1"/>
          <p:nvPr/>
        </p:nvSpPr>
        <p:spPr>
          <a:xfrm>
            <a:off x="0" y="6559991"/>
            <a:ext cx="7063152" cy="182742"/>
          </a:xfrm>
          <a:prstGeom prst="rect">
            <a:avLst/>
          </a:prstGeom>
          <a:noFill/>
        </p:spPr>
        <p:txBody>
          <a:bodyPr wrap="none" rtlCol="0">
            <a:spAutoFit/>
          </a:bodyPr>
          <a:lstStyle/>
          <a:p>
            <a:pPr>
              <a:lnSpc>
                <a:spcPts val="720"/>
              </a:lnSpc>
            </a:pP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DSANJ edits and creates this material based on non-confidential information received from the proposer and / or researcher.</a:t>
            </a:r>
            <a:r>
              <a:rPr lang="ja-JP" altLang="en-US" sz="600" dirty="0">
                <a:latin typeface="メイリオ" panose="020B0604030504040204" pitchFamily="50" charset="-128"/>
                <a:ea typeface="メイリオ" panose="020B0604030504040204" pitchFamily="50" charset="-128"/>
                <a:cs typeface="Calibri" panose="020F0502020204030204" pitchFamily="34" charset="0"/>
              </a:rPr>
              <a:t> </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Any Secondary use of this material is strictly prohibited.</a:t>
            </a:r>
            <a:endParaRPr kumimoji="1" lang="ja-JP" altLang="en-US" sz="600"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テキスト ボックス 7">
            <a:extLst>
              <a:ext uri="{FF2B5EF4-FFF2-40B4-BE49-F238E27FC236}">
                <a16:creationId xmlns:a16="http://schemas.microsoft.com/office/drawing/2014/main" id="{19F844CB-68A2-8F0D-0C54-7A924317DFEC}"/>
              </a:ext>
            </a:extLst>
          </p:cNvPr>
          <p:cNvSpPr txBox="1"/>
          <p:nvPr/>
        </p:nvSpPr>
        <p:spPr>
          <a:xfrm>
            <a:off x="0" y="6434594"/>
            <a:ext cx="2566728" cy="184666"/>
          </a:xfrm>
          <a:prstGeom prst="rect">
            <a:avLst/>
          </a:prstGeom>
          <a:noFill/>
        </p:spPr>
        <p:txBody>
          <a:bodyPr wrap="none" rtlCol="0">
            <a:spAutoFit/>
          </a:bodyPr>
          <a:lstStyle/>
          <a:p>
            <a:r>
              <a:rPr lang="en-US" altLang="ja-JP" sz="600" dirty="0">
                <a:latin typeface="メイリオ" panose="020B0604030504040204" pitchFamily="50" charset="-128"/>
                <a:ea typeface="メイリオ" panose="020B0604030504040204" pitchFamily="50" charset="-128"/>
                <a:cs typeface="Calibri" panose="020F0502020204030204" pitchFamily="34" charset="0"/>
              </a:rPr>
              <a:t>Copyright © 2024 Drug Seeds Alliance Network Japan</a:t>
            </a:r>
            <a:r>
              <a:rPr kumimoji="1" lang="en-US" altLang="ja-JP" sz="600" dirty="0">
                <a:latin typeface="メイリオ" panose="020B0604030504040204" pitchFamily="50" charset="-128"/>
                <a:ea typeface="メイリオ" panose="020B0604030504040204" pitchFamily="50" charset="-128"/>
                <a:cs typeface="Calibri" panose="020F0502020204030204" pitchFamily="34" charset="0"/>
              </a:rPr>
              <a:t> (DSANJ)</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2147</Words>
  <Application>Microsoft Office PowerPoint</Application>
  <PresentationFormat>画面に合わせる (4:3)</PresentationFormat>
  <Paragraphs>130</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Tohru Yoshikawa</cp:lastModifiedBy>
  <cp:revision>312</cp:revision>
  <cp:lastPrinted>2019-04-11T05:48:52Z</cp:lastPrinted>
  <dcterms:created xsi:type="dcterms:W3CDTF">2010-05-17T10:26:31Z</dcterms:created>
  <dcterms:modified xsi:type="dcterms:W3CDTF">2024-06-03T17:06:27Z</dcterms:modified>
</cp:coreProperties>
</file>